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7"/>
  </p:notesMasterIdLst>
  <p:handoutMasterIdLst>
    <p:handoutMasterId r:id="rId8"/>
  </p:handoutMasterIdLst>
  <p:sldIdLst>
    <p:sldId id="534" r:id="rId2"/>
    <p:sldId id="530" r:id="rId3"/>
    <p:sldId id="531" r:id="rId4"/>
    <p:sldId id="532" r:id="rId5"/>
    <p:sldId id="53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C52"/>
    <a:srgbClr val="106049"/>
    <a:srgbClr val="178767"/>
    <a:srgbClr val="00808A"/>
    <a:srgbClr val="745F97"/>
    <a:srgbClr val="7F6AA2"/>
    <a:srgbClr val="8874A8"/>
    <a:srgbClr val="9988B5"/>
    <a:srgbClr val="592989"/>
    <a:srgbClr val="00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806" autoAdjust="0"/>
    <p:restoredTop sz="94251" autoAdjust="0"/>
  </p:normalViewPr>
  <p:slideViewPr>
    <p:cSldViewPr>
      <p:cViewPr>
        <p:scale>
          <a:sx n="100" d="100"/>
          <a:sy n="100" d="100"/>
        </p:scale>
        <p:origin x="-22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30BD1AC9-9D6B-435F-86B1-C346663DECB3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34D2F5A9-A7C7-470B-B477-F018E007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7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2BBB17A5-2FE8-40A4-94CB-6C5DE7586617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4CF56D6C-B108-4F93-A26C-737D2E25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56D6C-B108-4F93-A26C-737D2E253E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5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solidFill>
                  <a:srgbClr val="794F9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1CA88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54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AA5AE31-6876-49F8-90F9-A33774713E74}" type="datetimeFigureOut">
              <a:rPr lang="en-US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1/22/19</a:t>
            </a:fld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81F9094-8B56-4B77-95FC-FEADE1CBADF6}" type="slidenum">
              <a:rPr lang="en-US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7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04DB760-DDB1-4117-85E5-A4220C697BD6}" type="datetimeFigureOut">
              <a:rPr lang="en-US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1/22/19</a:t>
            </a:fld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E10B4E-D529-47F2-AEA4-7A06B123AF56}" type="slidenum">
              <a:rPr lang="en-US">
                <a:solidFill>
                  <a:prstClr val="black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9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38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86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54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553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696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004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46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4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794F9F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42900" indent="-34290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Clr>
          <a:srgbClr val="794F9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5197C42-1170-4E63-AB84-D2BF6AB4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773237"/>
          </a:xfrm>
        </p:spPr>
        <p:txBody>
          <a:bodyPr/>
          <a:lstStyle/>
          <a:p>
            <a:r>
              <a:rPr lang="en-US" dirty="0"/>
              <a:t>[Name of project]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BF279D47-F2BE-4601-957E-E990120B5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126C52"/>
                </a:solidFill>
              </a:rPr>
              <a:t>Name of representative</a:t>
            </a:r>
          </a:p>
          <a:p>
            <a:r>
              <a:rPr lang="en-US" dirty="0">
                <a:solidFill>
                  <a:srgbClr val="126C52"/>
                </a:solidFill>
              </a:rPr>
              <a:t>Organization</a:t>
            </a:r>
          </a:p>
          <a:p>
            <a:r>
              <a:rPr lang="en-US" dirty="0">
                <a:solidFill>
                  <a:srgbClr val="126C52"/>
                </a:solidFill>
              </a:rPr>
              <a:t>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1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8BB20-1360-4FB0-BA1C-5BAEAEE3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E7973-4BB7-44AB-B7A2-16F6AB85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5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A7A2A-C182-4026-9FD9-F16A3990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B9596B-5E21-4768-BCEB-338D1FBD9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1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E030EE-EFE3-4370-81F4-4F8795B4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D22DD9-A292-4793-89FE-48CFBF7B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3A47F-4106-4D23-BEF3-B6003C7A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DEE381-025C-4E4F-B9D9-EDC959831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45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TB English.potx" id="{6A16CBB3-6312-4CBA-BAE7-0F4C667135DA}" vid="{9D5F224B-B4E4-4136-A5FE-34679035BD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15</Words>
  <Application>Microsoft Macintosh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2_Office Theme</vt:lpstr>
      <vt:lpstr>[Name of project]</vt:lpstr>
      <vt:lpstr>Strengths </vt:lpstr>
      <vt:lpstr>Weaknesses</vt:lpstr>
      <vt:lpstr>Opportunities</vt:lpstr>
      <vt:lpstr>Threats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jjones</dc:creator>
  <cp:lastModifiedBy>Kathy Sedgwick</cp:lastModifiedBy>
  <cp:revision>486</cp:revision>
  <cp:lastPrinted>2015-09-22T20:26:09Z</cp:lastPrinted>
  <dcterms:created xsi:type="dcterms:W3CDTF">2012-01-20T16:35:04Z</dcterms:created>
  <dcterms:modified xsi:type="dcterms:W3CDTF">2019-01-22T13:51:53Z</dcterms:modified>
</cp:coreProperties>
</file>